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98C40-21E5-4D79-8C8C-633922323642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D2445-2CD5-46D3-915B-21CAEB1EDE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57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87746" y="6392102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565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34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223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5168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28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157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555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765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960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25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096F4E-14B5-4281-8A2B-6F29722CC4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140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6"/>
          <p:cNvSpPr>
            <a:spLocks noGrp="1"/>
          </p:cNvSpPr>
          <p:nvPr>
            <p:ph type="sldNum" sz="quarter" idx="4"/>
          </p:nvPr>
        </p:nvSpPr>
        <p:spPr>
          <a:xfrm>
            <a:off x="8476734" y="6489497"/>
            <a:ext cx="604248" cy="298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880DC-A4F7-4D58-BBC1-B093F7E7C00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277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6F4E-14B5-4281-8A2B-6F29722CC4BC}" type="slidenum">
              <a:rPr lang="ko-KR" altLang="en-US" smtClean="0"/>
              <a:t>1</a:t>
            </a:fld>
            <a:endParaRPr lang="ko-KR" altLang="en-US" dirty="0"/>
          </a:p>
        </p:txBody>
      </p:sp>
      <p:pic>
        <p:nvPicPr>
          <p:cNvPr id="7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31" y="1266742"/>
            <a:ext cx="7759337" cy="54434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3079" y="528078"/>
            <a:ext cx="719327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err="1" smtClean="0"/>
              <a:t>안산대학교</a:t>
            </a:r>
            <a:r>
              <a:rPr lang="ko-KR" altLang="en-US" sz="1400" dirty="0" smtClean="0"/>
              <a:t> 통합 인트라넷 접속</a:t>
            </a:r>
            <a:r>
              <a:rPr lang="en-US" altLang="ko-KR" sz="1400" dirty="0" smtClean="0"/>
              <a:t>(ea.ansan.ac.kr)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altLang="ko-KR" sz="1400" dirty="0" smtClean="0"/>
              <a:t>“</a:t>
            </a:r>
            <a:r>
              <a:rPr lang="ko-KR" altLang="en-US" sz="1400" dirty="0" smtClean="0"/>
              <a:t>아이디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비번 찾기</a:t>
            </a:r>
            <a:r>
              <a:rPr lang="en-US" altLang="ko-KR" sz="1400" dirty="0" smtClean="0"/>
              <a:t>“ </a:t>
            </a:r>
            <a:r>
              <a:rPr lang="ko-KR" altLang="en-US" sz="1400" dirty="0" smtClean="0"/>
              <a:t>클릭</a:t>
            </a:r>
            <a:r>
              <a:rPr lang="en-US" altLang="ko-KR" sz="1400" dirty="0" smtClean="0"/>
              <a:t>!</a:t>
            </a:r>
          </a:p>
          <a:p>
            <a:pPr>
              <a:lnSpc>
                <a:spcPct val="150000"/>
              </a:lnSpc>
            </a:pPr>
            <a:endParaRPr lang="en-US" altLang="ko-KR" sz="1400" dirty="0" smtClean="0"/>
          </a:p>
        </p:txBody>
      </p:sp>
      <p:sp>
        <p:nvSpPr>
          <p:cNvPr id="9" name="직사각형 8"/>
          <p:cNvSpPr/>
          <p:nvPr/>
        </p:nvSpPr>
        <p:spPr>
          <a:xfrm>
            <a:off x="3226699" y="5576728"/>
            <a:ext cx="1028542" cy="2794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74172" y="113208"/>
            <a:ext cx="5379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j-ea"/>
                <a:ea typeface="+mj-ea"/>
              </a:rPr>
              <a:t>◎ </a:t>
            </a:r>
            <a:r>
              <a:rPr lang="ko-KR" altLang="en-US" b="1" dirty="0" err="1" smtClean="0">
                <a:latin typeface="+mj-ea"/>
                <a:ea typeface="+mj-ea"/>
              </a:rPr>
              <a:t>안산대학교</a:t>
            </a:r>
            <a:r>
              <a:rPr lang="ko-KR" altLang="en-US" b="1" dirty="0" smtClean="0">
                <a:latin typeface="+mj-ea"/>
                <a:ea typeface="+mj-ea"/>
              </a:rPr>
              <a:t> 통합 인트라넷 아이디</a:t>
            </a:r>
            <a:r>
              <a:rPr lang="en-US" altLang="ko-KR" b="1" dirty="0" smtClean="0">
                <a:latin typeface="+mj-ea"/>
                <a:ea typeface="+mj-ea"/>
              </a:rPr>
              <a:t>/</a:t>
            </a:r>
            <a:r>
              <a:rPr lang="ko-KR" altLang="en-US" b="1" dirty="0" smtClean="0">
                <a:latin typeface="+mj-ea"/>
                <a:ea typeface="+mj-ea"/>
              </a:rPr>
              <a:t>비번 찾기</a:t>
            </a:r>
            <a:r>
              <a:rPr lang="en-US" altLang="ko-KR" b="1" dirty="0" smtClean="0">
                <a:latin typeface="+mj-ea"/>
                <a:ea typeface="+mj-ea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53294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6F4E-14B5-4281-8A2B-6F29722CC4BC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3079" y="528078"/>
            <a:ext cx="85420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smtClean="0"/>
              <a:t>구분 선택 후 본인확인 방법 선택</a:t>
            </a:r>
            <a:endParaRPr lang="en-US" altLang="ko-KR" sz="1400" dirty="0" smtClean="0"/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b="1" dirty="0"/>
              <a:t>휴대폰 인증 </a:t>
            </a:r>
            <a:r>
              <a:rPr lang="ko-KR" altLang="en-US" sz="1400" dirty="0"/>
              <a:t>→ </a:t>
            </a:r>
            <a:r>
              <a:rPr lang="ko-KR" altLang="en-US" sz="1400" b="1" dirty="0">
                <a:solidFill>
                  <a:srgbClr val="FF0000"/>
                </a:solidFill>
              </a:rPr>
              <a:t>학생 본인 명의 휴대폰</a:t>
            </a:r>
            <a:r>
              <a:rPr lang="ko-KR" altLang="en-US" sz="1400" dirty="0"/>
              <a:t>만 인증 가능</a:t>
            </a:r>
            <a:r>
              <a:rPr lang="en-US" altLang="ko-KR" sz="1400" dirty="0"/>
              <a:t>!(</a:t>
            </a:r>
            <a:r>
              <a:rPr lang="ko-KR" altLang="en-US" sz="1400" dirty="0"/>
              <a:t>본인명의 휴대폰이 없는 경우 </a:t>
            </a:r>
            <a:r>
              <a:rPr lang="en-US" altLang="ko-KR" sz="1400" dirty="0"/>
              <a:t>I-PIN </a:t>
            </a:r>
            <a:r>
              <a:rPr lang="ko-KR" altLang="en-US" sz="1400" dirty="0"/>
              <a:t>인증 활용</a:t>
            </a:r>
            <a:r>
              <a:rPr lang="en-US" altLang="ko-KR" sz="1400" dirty="0"/>
              <a:t>)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altLang="ko-KR" sz="1400" dirty="0"/>
              <a:t> </a:t>
            </a:r>
            <a:r>
              <a:rPr lang="en-US" altLang="ko-KR" sz="1400" b="1" dirty="0"/>
              <a:t>I-PIN </a:t>
            </a:r>
            <a:r>
              <a:rPr lang="ko-KR" altLang="en-US" sz="1400" b="1" dirty="0"/>
              <a:t>인증 </a:t>
            </a:r>
            <a:r>
              <a:rPr lang="ko-KR" altLang="en-US" sz="1400" dirty="0"/>
              <a:t>→ </a:t>
            </a:r>
            <a:r>
              <a:rPr lang="ko-KR" altLang="en-US" sz="1400" b="1" dirty="0">
                <a:solidFill>
                  <a:srgbClr val="FF0000"/>
                </a:solidFill>
              </a:rPr>
              <a:t>범용 공인 인증서</a:t>
            </a:r>
            <a:r>
              <a:rPr lang="ko-KR" altLang="en-US" sz="1400" dirty="0"/>
              <a:t>를 이용하여 </a:t>
            </a:r>
            <a:r>
              <a:rPr lang="en-US" altLang="ko-KR" sz="1400" dirty="0"/>
              <a:t>I-PIN </a:t>
            </a:r>
            <a:r>
              <a:rPr lang="ko-KR" altLang="en-US" sz="1400" dirty="0"/>
              <a:t>발급 후 본인인증 처리</a:t>
            </a:r>
            <a:endParaRPr lang="en-US" altLang="ko-KR" sz="1400" dirty="0"/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※ </a:t>
            </a:r>
            <a:r>
              <a:rPr lang="ko-KR" altLang="en-US" sz="14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범용 공인 인증서 란</a:t>
            </a:r>
            <a:r>
              <a:rPr lang="en-US" altLang="ko-KR" sz="14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+mn-ea"/>
              </a:rPr>
              <a:t>     </a:t>
            </a:r>
            <a:r>
              <a:rPr lang="ko-KR" altLang="en-US" sz="1400" dirty="0">
                <a:latin typeface="+mn-ea"/>
              </a:rPr>
              <a:t>금융거래를 포함하여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일반 전자거래의 모든 분야에서 사용 가능한 인증서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 err="1">
                <a:latin typeface="+mn-ea"/>
              </a:rPr>
              <a:t>유료발급</a:t>
            </a:r>
            <a:r>
              <a:rPr lang="en-US" altLang="ko-KR" sz="1400" dirty="0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     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거래중인 은행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또는 금융기관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)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의 인터넷 뱅킹의 </a:t>
            </a:r>
            <a:r>
              <a:rPr lang="ko-KR" altLang="en-US" sz="1400" b="1" dirty="0" err="1">
                <a:solidFill>
                  <a:srgbClr val="FF0000"/>
                </a:solidFill>
                <a:latin typeface="+mn-ea"/>
              </a:rPr>
              <a:t>인증센터를</a:t>
            </a:r>
            <a:r>
              <a:rPr lang="ko-KR" altLang="en-US" sz="1400" b="1" dirty="0">
                <a:solidFill>
                  <a:srgbClr val="FF0000"/>
                </a:solidFill>
                <a:latin typeface="+mn-ea"/>
              </a:rPr>
              <a:t> 통해 발급 가능</a:t>
            </a:r>
            <a:r>
              <a:rPr lang="en-US" altLang="ko-KR" sz="1400" b="1" dirty="0">
                <a:solidFill>
                  <a:srgbClr val="FF0000"/>
                </a:solidFill>
                <a:latin typeface="+mn-ea"/>
              </a:rPr>
              <a:t>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endParaRPr lang="en-US" altLang="ko-KR" sz="1400" dirty="0" smtClean="0"/>
          </a:p>
          <a:p>
            <a:pPr>
              <a:lnSpc>
                <a:spcPct val="150000"/>
              </a:lnSpc>
            </a:pPr>
            <a:endParaRPr lang="en-US" altLang="ko-KR" sz="1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74172" y="113208"/>
            <a:ext cx="5379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j-ea"/>
                <a:ea typeface="+mj-ea"/>
              </a:rPr>
              <a:t>◎ </a:t>
            </a:r>
            <a:r>
              <a:rPr lang="ko-KR" altLang="en-US" b="1" dirty="0" err="1" smtClean="0">
                <a:latin typeface="+mj-ea"/>
                <a:ea typeface="+mj-ea"/>
              </a:rPr>
              <a:t>안산대학교</a:t>
            </a:r>
            <a:r>
              <a:rPr lang="ko-KR" altLang="en-US" b="1" dirty="0" smtClean="0">
                <a:latin typeface="+mj-ea"/>
                <a:ea typeface="+mj-ea"/>
              </a:rPr>
              <a:t> 통합 인트라넷 아이디</a:t>
            </a:r>
            <a:r>
              <a:rPr lang="en-US" altLang="ko-KR" b="1" dirty="0" smtClean="0">
                <a:latin typeface="+mj-ea"/>
                <a:ea typeface="+mj-ea"/>
              </a:rPr>
              <a:t>/</a:t>
            </a:r>
            <a:r>
              <a:rPr lang="ko-KR" altLang="en-US" b="1" dirty="0" smtClean="0">
                <a:latin typeface="+mj-ea"/>
                <a:ea typeface="+mj-ea"/>
              </a:rPr>
              <a:t>비번 찾기</a:t>
            </a:r>
            <a:r>
              <a:rPr lang="en-US" altLang="ko-KR" b="1" dirty="0" smtClean="0">
                <a:latin typeface="+mj-ea"/>
                <a:ea typeface="+mj-ea"/>
              </a:rPr>
              <a:t>(2)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940" y="2546326"/>
            <a:ext cx="5862343" cy="203567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1" name="직사각형 10"/>
          <p:cNvSpPr/>
          <p:nvPr/>
        </p:nvSpPr>
        <p:spPr>
          <a:xfrm>
            <a:off x="1906111" y="3624772"/>
            <a:ext cx="4195431" cy="3154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906111" y="4043810"/>
            <a:ext cx="4195431" cy="420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pic>
        <p:nvPicPr>
          <p:cNvPr id="13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316" y="4670179"/>
            <a:ext cx="2124075" cy="18145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253204" y="4646742"/>
            <a:ext cx="1403350" cy="254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1050" b="1" dirty="0"/>
              <a:t>공공 </a:t>
            </a:r>
            <a:r>
              <a:rPr lang="en-US" altLang="ko-KR" sz="1050" b="1" dirty="0"/>
              <a:t>I-PIN</a:t>
            </a:r>
            <a:r>
              <a:rPr lang="ko-KR" altLang="en-US" sz="1050" b="1" dirty="0"/>
              <a:t>인증</a:t>
            </a:r>
            <a:endParaRPr lang="ko-KR" altLang="en-US" sz="1050" b="1" dirty="0"/>
          </a:p>
        </p:txBody>
      </p:sp>
      <p:pic>
        <p:nvPicPr>
          <p:cNvPr id="15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013" y="4669804"/>
            <a:ext cx="2124075" cy="1812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534901" y="4653553"/>
            <a:ext cx="1403350" cy="254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1050" b="1" dirty="0"/>
              <a:t>휴대폰 인증</a:t>
            </a:r>
            <a:endParaRPr lang="ko-KR" altLang="en-US" sz="1050" b="1" dirty="0"/>
          </a:p>
        </p:txBody>
      </p:sp>
      <p:pic>
        <p:nvPicPr>
          <p:cNvPr id="17" name="그림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598" y="4213071"/>
            <a:ext cx="2898439" cy="246888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808285" y="4205126"/>
            <a:ext cx="1403350" cy="2540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o-KR" altLang="en-US" sz="1050" b="1" dirty="0" smtClean="0"/>
              <a:t>본인인증 완료</a:t>
            </a:r>
            <a:endParaRPr lang="ko-KR" alt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8783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96F4E-14B5-4281-8A2B-6F29722CC4BC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3079" y="528078"/>
            <a:ext cx="71932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smtClean="0"/>
              <a:t>본인 인증 후 조회되는 본인의 </a:t>
            </a:r>
            <a:r>
              <a:rPr lang="en-US" altLang="ko-KR" sz="1400" dirty="0" smtClean="0"/>
              <a:t>ID </a:t>
            </a:r>
            <a:r>
              <a:rPr lang="ko-KR" altLang="en-US" sz="1400" dirty="0" smtClean="0"/>
              <a:t>선택</a:t>
            </a:r>
            <a:endParaRPr lang="en-US" altLang="ko-KR" sz="1400" dirty="0" smtClean="0"/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ko-KR" altLang="en-US" sz="1400" dirty="0" smtClean="0"/>
              <a:t>신규 비밀번호 입력 후 </a:t>
            </a:r>
            <a:r>
              <a:rPr lang="en-US" altLang="ko-KR" sz="1400" dirty="0" smtClean="0"/>
              <a:t>＂</a:t>
            </a:r>
            <a:r>
              <a:rPr lang="ko-KR" altLang="en-US" sz="1400" dirty="0" smtClean="0"/>
              <a:t>변경</a:t>
            </a:r>
            <a:r>
              <a:rPr lang="en-US" altLang="ko-KR" sz="1400" dirty="0" smtClean="0"/>
              <a:t>“ </a:t>
            </a:r>
            <a:r>
              <a:rPr lang="ko-KR" altLang="en-US" sz="1400" dirty="0" smtClean="0"/>
              <a:t>클릭</a:t>
            </a:r>
            <a:r>
              <a:rPr lang="en-US" altLang="ko-KR" sz="1400" dirty="0" smtClean="0"/>
              <a:t>!</a:t>
            </a:r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ko-KR" altLang="en-US" sz="1400" dirty="0" smtClean="0"/>
              <a:t>패스워드는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9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자리 이상으로 영문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숫자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특수문자 조합</a:t>
            </a:r>
            <a:r>
              <a:rPr lang="ko-KR" altLang="en-US" sz="1400" dirty="0" smtClean="0"/>
              <a:t>으로 설정</a:t>
            </a:r>
            <a:endParaRPr lang="en-US" altLang="ko-KR" sz="1400" dirty="0" smtClean="0"/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ko-KR" altLang="en-US" sz="1400" dirty="0" err="1"/>
              <a:t>안산대학교</a:t>
            </a:r>
            <a:r>
              <a:rPr lang="ko-KR" altLang="en-US" sz="1400" dirty="0"/>
              <a:t> 통합 인트라넷 접속</a:t>
            </a:r>
            <a:r>
              <a:rPr lang="en-US" altLang="ko-KR" sz="1400" dirty="0"/>
              <a:t>(ea.ansan.ac.kr) </a:t>
            </a:r>
            <a:r>
              <a:rPr lang="ko-KR" altLang="en-US" sz="1400" dirty="0"/>
              <a:t>후 변경된 패스워드로 </a:t>
            </a:r>
            <a:r>
              <a:rPr lang="ko-KR" altLang="en-US" sz="1400" dirty="0" smtClean="0"/>
              <a:t>로그인</a:t>
            </a:r>
            <a:endParaRPr lang="en-US" altLang="ko-KR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74172" y="113208"/>
            <a:ext cx="5379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j-ea"/>
                <a:ea typeface="+mj-ea"/>
              </a:rPr>
              <a:t>◎ </a:t>
            </a:r>
            <a:r>
              <a:rPr lang="ko-KR" altLang="en-US" b="1" dirty="0" err="1" smtClean="0">
                <a:latin typeface="+mj-ea"/>
                <a:ea typeface="+mj-ea"/>
              </a:rPr>
              <a:t>안산대학교</a:t>
            </a:r>
            <a:r>
              <a:rPr lang="ko-KR" altLang="en-US" b="1" dirty="0" smtClean="0">
                <a:latin typeface="+mj-ea"/>
                <a:ea typeface="+mj-ea"/>
              </a:rPr>
              <a:t> 통합 인트라넷 아이디</a:t>
            </a:r>
            <a:r>
              <a:rPr lang="en-US" altLang="ko-KR" b="1" dirty="0" smtClean="0">
                <a:latin typeface="+mj-ea"/>
                <a:ea typeface="+mj-ea"/>
              </a:rPr>
              <a:t>/</a:t>
            </a:r>
            <a:r>
              <a:rPr lang="ko-KR" altLang="en-US" b="1" dirty="0" smtClean="0">
                <a:latin typeface="+mj-ea"/>
                <a:ea typeface="+mj-ea"/>
              </a:rPr>
              <a:t>비번 찾기</a:t>
            </a:r>
            <a:r>
              <a:rPr lang="en-US" altLang="ko-KR" b="1" dirty="0" smtClean="0">
                <a:latin typeface="+mj-ea"/>
                <a:ea typeface="+mj-ea"/>
              </a:rPr>
              <a:t>(3)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876" y="1974319"/>
            <a:ext cx="4488089" cy="23440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직사각형 8"/>
          <p:cNvSpPr/>
          <p:nvPr/>
        </p:nvSpPr>
        <p:spPr>
          <a:xfrm>
            <a:off x="2303985" y="2343076"/>
            <a:ext cx="4362822" cy="325309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4211892" y="4008252"/>
            <a:ext cx="508678" cy="254405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1" hangingPunct="1"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762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167</Words>
  <Application>Microsoft Office PowerPoint</Application>
  <PresentationFormat>화면 슬라이드 쇼(4:3)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최우형</dc:creator>
  <cp:lastModifiedBy>최우형</cp:lastModifiedBy>
  <cp:revision>45</cp:revision>
  <dcterms:created xsi:type="dcterms:W3CDTF">2020-03-05T01:32:10Z</dcterms:created>
  <dcterms:modified xsi:type="dcterms:W3CDTF">2020-03-05T04:34:08Z</dcterms:modified>
</cp:coreProperties>
</file>